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7" autoAdjust="0"/>
  </p:normalViewPr>
  <p:slideViewPr>
    <p:cSldViewPr>
      <p:cViewPr varScale="1">
        <p:scale>
          <a:sx n="57" d="100"/>
          <a:sy n="57" d="100"/>
        </p:scale>
        <p:origin x="72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9AA661F-BC83-4B3F-8E63-9753D6BEAEE7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69FD484-864F-4401-BB30-FFD561B93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1337" y="764704"/>
            <a:ext cx="6642991" cy="1224136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Цветущая весна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8516" y="5454570"/>
            <a:ext cx="6840760" cy="8743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6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6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«Детский сад №4» </a:t>
            </a:r>
            <a:r>
              <a:rPr lang="ru-RU" sz="6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6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Кавалерово</a:t>
            </a:r>
          </a:p>
          <a:p>
            <a:pPr algn="l"/>
            <a:r>
              <a:rPr lang="ru-RU" sz="6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Кавалеровского муниципального округа Приморского края</a:t>
            </a:r>
          </a:p>
          <a:p>
            <a:r>
              <a:rPr lang="ru-RU" sz="6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 </a:t>
            </a:r>
            <a:r>
              <a:rPr lang="ru-RU" sz="6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Пелешок</a:t>
            </a:r>
            <a:r>
              <a:rPr lang="ru-RU" sz="6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Н.М. </a:t>
            </a:r>
          </a:p>
          <a:p>
            <a:endParaRPr lang="ru-RU" sz="1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ябло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204864"/>
            <a:ext cx="5742385" cy="3230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ерб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4198932" cy="33843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16016" y="620688"/>
            <a:ext cx="4283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чуток ветки сон сторожкий,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Лучом пригретые едва,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Отдать дымок спешат сережки,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спеленута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листва.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А.Твардовский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4437112"/>
            <a:ext cx="7576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Первыми зацветают кустарники и деревья .Первые 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ветущие растения независимо от вида именуют одним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общим словом : первоцветы.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476672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ногой в лесу трещит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хрустит валежник.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Ищем мы цветок весны,</a:t>
            </a:r>
          </a:p>
          <a:p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Голубой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подснежник…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подсснежн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3554" y="1916831"/>
            <a:ext cx="6846798" cy="4554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ерелес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5" y="764704"/>
            <a:ext cx="3664034" cy="3960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11960" y="1268760"/>
            <a:ext cx="369819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отлогим холмам в перелесках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Звезды чудных созвездий сверкают.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нежный подснежник- пролеска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Брызги синих цветков распускает.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Словно небо по склонам разлилось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Средь прозрачного леса апреля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Синим морем вокруг засветилось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Нежной краской лесной акварели.</a:t>
            </a:r>
          </a:p>
          <a:p>
            <a:pPr algn="r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В.Таволжанский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4653136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ПРОЛЕСКА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ать-и- мачех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00809"/>
            <a:ext cx="4968552" cy="33123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3688" y="476673"/>
            <a:ext cx="55446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мать- и - мачехи 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семья,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Весну встречаю с нею я.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пушистой стороне листочка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Прижмусь щекой как к маме дочка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157192"/>
            <a:ext cx="7952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этому растению дано такое странное название? А вот 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очему: нижняя часть его листа покрыта нежными пушистыми волосками ,на ощупь она кажется мягкой и теплой- это мать .А верхняя часть листа ,жесткая и холодная-это мачеха.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ранч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4759" y="548681"/>
            <a:ext cx="4399249" cy="2928250"/>
          </a:xfrm>
          <a:prstGeom prst="rect">
            <a:avLst/>
          </a:prstGeom>
        </p:spPr>
      </p:pic>
      <p:pic>
        <p:nvPicPr>
          <p:cNvPr id="3" name="Рисунок 2" descr="примул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3058158"/>
            <a:ext cx="4504556" cy="33140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1052736"/>
            <a:ext cx="6035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Баранчик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первоцвет лекарственный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443711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Примула садовая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рокус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43875" y="2492896"/>
            <a:ext cx="5197085" cy="38978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692696"/>
            <a:ext cx="2814810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Через снег пробиться смог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весенний фокус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Показать сумел цветок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названьем крокус!</a:t>
            </a:r>
          </a:p>
          <a:p>
            <a:pPr fontAlgn="base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проснулся ото сна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- хоть снег не тает,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подходе лишь весна -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Крокус расцветает.</a:t>
            </a:r>
          </a:p>
          <a:p>
            <a:pPr fontAlgn="base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Фиолетово зацвёл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снегу он смело,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небо к солнышку навёл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Маленькие стрелы.</a:t>
            </a:r>
          </a:p>
          <a:p>
            <a:pPr fontAlgn="base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Ветру свежему назло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Вылез, не боится,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ему в снегу тепло,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Хоть морозец злится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12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И.Есаулков</a:t>
            </a:r>
            <a:endParaRPr lang="ru-RU" sz="1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7984" y="908720"/>
            <a:ext cx="144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КРОКУС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уванчи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7149" y="2852936"/>
            <a:ext cx="6400711" cy="36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6016" y="404664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Округлился одуванчик,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Одуванчик  распушился!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  зеленый сарафанчик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ночь в шубку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перешился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Очень жарко летом в шубке,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Ветерок помог цветочку: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Налетел, оставив в юбке –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Будет зябко только ночкой.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836712"/>
            <a:ext cx="3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ОДУВАНЧИК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юльпан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052736"/>
            <a:ext cx="5112569" cy="44644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52120" y="1196752"/>
            <a:ext cx="28083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Расцвели тюльпанчики –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Жёлтые стаканчики,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Жёлтые и красные,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Лепестки атласные.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бы день рождения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 весной у мамы,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бы подарила ей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Нежные тюльпаны.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Бархатные, разные,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Самые прекрасные,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капелькой искристою,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Будто серебристою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b="1" dirty="0" smtClean="0"/>
              <a:t> </a:t>
            </a:r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Чехута</a:t>
            </a:r>
            <a:endParaRPr lang="ru-RU" sz="1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2160" y="980728"/>
            <a:ext cx="237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ТЮЛЬПАН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иш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2371" y="571500"/>
            <a:ext cx="5587821" cy="3492388"/>
          </a:xfrm>
          <a:prstGeom prst="rect">
            <a:avLst/>
          </a:prstGeom>
        </p:spPr>
      </p:pic>
      <p:pic>
        <p:nvPicPr>
          <p:cNvPr id="3" name="Рисунок 2" descr="черемух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3429000"/>
            <a:ext cx="4539341" cy="30243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16216" y="908720"/>
            <a:ext cx="1393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ВИШНЯ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4725144"/>
            <a:ext cx="1869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ЧЕРЕМУХА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андыш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3744416" cy="2652412"/>
          </a:xfrm>
          <a:prstGeom prst="rect">
            <a:avLst/>
          </a:prstGeom>
        </p:spPr>
      </p:pic>
      <p:pic>
        <p:nvPicPr>
          <p:cNvPr id="3" name="Рисунок 2" descr="нарцис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3757" y="548680"/>
            <a:ext cx="4327791" cy="2664296"/>
          </a:xfrm>
          <a:prstGeom prst="rect">
            <a:avLst/>
          </a:prstGeom>
        </p:spPr>
      </p:pic>
      <p:pic>
        <p:nvPicPr>
          <p:cNvPr id="4" name="Рисунок 3" descr="хохлатк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1" y="3284984"/>
            <a:ext cx="3744416" cy="2808312"/>
          </a:xfrm>
          <a:prstGeom prst="rect">
            <a:avLst/>
          </a:prstGeom>
        </p:spPr>
      </p:pic>
      <p:pic>
        <p:nvPicPr>
          <p:cNvPr id="5" name="Рисунок 4" descr="ветрениц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3284984"/>
            <a:ext cx="4119259" cy="273244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476672"/>
            <a:ext cx="171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ЗАГАДКИ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980728"/>
            <a:ext cx="34563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Первым вылез из темницы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лесной проталинке.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Он мороза не боится,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Хоть и очень маленький( подснежник)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Из-под снега появились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Солнц у, ветру удивились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Будто облако с небес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Синевой окрасив лес (пролески)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Золотые лепестки,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Хрупкий стебелек.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Распустился у реки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Солнечный цветок.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Только тучка набежала,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Сжались лепесточки.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зеленых стебельках-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Круглые комочки.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(мать- и –мачеха)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зеленой хрупкой ножке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Вырос шарик у дорожки</a:t>
            </a: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Ветерочек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пошуршал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Развеял этот шар. (одуванчик)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1196752"/>
            <a:ext cx="291701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Первоцвет ,первоцвет 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Лучше слова в мире нет.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Лучше нет цветка на свете,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Он горит весь в желтом цвете,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Лепестки его красивы,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Золотисты и игривы.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(примула)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снежинки похожи цветки,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снежинки белы и легки,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снежинки изящны , прекрасны,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Ветерка дуновенью подвластны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(ветреница)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Цветет весеннею порой,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Его найдешь в тени лесной,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стебельке ,как бусы в ряд,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Цветы душистые висят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(Ландыш)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104</TotalTime>
  <Words>376</Words>
  <Application>Microsoft Office PowerPoint</Application>
  <PresentationFormat>Экран (4:3)</PresentationFormat>
  <Paragraphs>96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Times New Roman</vt:lpstr>
      <vt:lpstr>Verdana</vt:lpstr>
      <vt:lpstr>Wingdings 2</vt:lpstr>
      <vt:lpstr>Аспект</vt:lpstr>
      <vt:lpstr>Цветущая весна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Цветущая весна</dc:title>
  <dc:creator>натали</dc:creator>
  <cp:lastModifiedBy>Надежда Михайловна</cp:lastModifiedBy>
  <cp:revision>11</cp:revision>
  <dcterms:created xsi:type="dcterms:W3CDTF">2020-04-20T18:39:48Z</dcterms:created>
  <dcterms:modified xsi:type="dcterms:W3CDTF">2024-07-02T09:36:13Z</dcterms:modified>
</cp:coreProperties>
</file>